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2"/>
  </p:handoutMasterIdLst>
  <p:sldIdLst>
    <p:sldId id="1423" r:id="rId3"/>
    <p:sldId id="561" r:id="rId4"/>
    <p:sldId id="1421" r:id="rId5"/>
    <p:sldId id="1395" r:id="rId7"/>
    <p:sldId id="1461" r:id="rId8"/>
    <p:sldId id="1457" r:id="rId9"/>
    <p:sldId id="1458" r:id="rId10"/>
    <p:sldId id="1459" r:id="rId11"/>
    <p:sldId id="1463" r:id="rId12"/>
    <p:sldId id="1462" r:id="rId13"/>
    <p:sldId id="1464" r:id="rId14"/>
    <p:sldId id="1465" r:id="rId15"/>
    <p:sldId id="1466" r:id="rId16"/>
    <p:sldId id="1471" r:id="rId17"/>
    <p:sldId id="1478" r:id="rId18"/>
    <p:sldId id="1456" r:id="rId19"/>
    <p:sldId id="1480" r:id="rId20"/>
    <p:sldId id="1481" r:id="rId21"/>
    <p:sldId id="1467" r:id="rId22"/>
    <p:sldId id="1341" r:id="rId23"/>
    <p:sldId id="1468" r:id="rId24"/>
    <p:sldId id="1472" r:id="rId25"/>
    <p:sldId id="1313" r:id="rId26"/>
    <p:sldId id="1473" r:id="rId27"/>
    <p:sldId id="1474" r:id="rId28"/>
    <p:sldId id="1475" r:id="rId29"/>
    <p:sldId id="1308" r:id="rId30"/>
    <p:sldId id="1383" r:id="rId31"/>
    <p:sldId id="1385" r:id="rId32"/>
    <p:sldId id="1422" r:id="rId33"/>
    <p:sldId id="1477" r:id="rId34"/>
    <p:sldId id="1387" r:id="rId35"/>
    <p:sldId id="1388" r:id="rId36"/>
    <p:sldId id="1389" r:id="rId37"/>
    <p:sldId id="1390" r:id="rId38"/>
    <p:sldId id="1391" r:id="rId39"/>
    <p:sldId id="1476" r:id="rId40"/>
    <p:sldId id="1392" r:id="rId41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tags" Target="tags/tag46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r>
              <a:rPr lang="zh-CN" altLang="en-US"/>
              <a:t>JNI全称 Java Native Interface ， java本地化接口 ， 可以通过JNI调用系统提供的API ， 我们知道 ， 不管是linux还是windows亦或是mac os ， 这些操作系统 ， 都是依靠C/C++写出来的 ， 还包括一些汇编语言写的底层硬件驱动 。java和C/C++不同 ， 它不会直接编译成平台机器码，而是编译成虚拟机可以运行的java字节码的.class文件，通过JIT技术即时编译成本地机器码，所以有效率就比不上C/C++代码，JNI技术就解决了这一痛点，下面我们来看看JNI调用示意图</a:t>
            </a:r>
            <a:endParaRPr lang="zh-CN" altLang="en-US"/>
          </a:p>
          <a:p>
            <a:r>
              <a:rPr lang="zh-CN" altLang="en-US"/>
              <a:t>从上图可以得知 ，JNI技术通过JVM调用到各个平台的API ， 虽然JNI可以调用C/C++ ， 但是JNI调用还是比C/C++编写的原生应用还是要慢一点 ， 不过对高性能计算来说 ， 这点算不得什么 ， 享受它的便利 ， 也要承担它的弊端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tags" Target="../tags/tag11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" Type="http://schemas.openxmlformats.org/officeDocument/2006/relationships/image" Target="../media/image41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5" Type="http://schemas.openxmlformats.org/officeDocument/2006/relationships/notesSlide" Target="../notesSlides/notesSlide23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5.xml"/><Relationship Id="rId4" Type="http://schemas.openxmlformats.org/officeDocument/2006/relationships/image" Target="../media/image13.pn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}PTCZB[L7QA3_VN9O)S4AJ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加载整体思路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GWC7~6`_W7ZOMLU$R)R($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0" y="193040"/>
            <a:ext cx="4457065" cy="588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4}BI08{0LWS}$MX[HOVV]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90445"/>
            <a:ext cx="9144000" cy="2143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323975"/>
            <a:ext cx="33496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NJ8I889~641GRG$CYDCSJ$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23010"/>
            <a:ext cx="8324850" cy="5420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800" y="466725"/>
            <a:ext cx="42640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自定义动画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J0OE6ZX31OW0Z3T70[ZS_)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1200150"/>
            <a:ext cx="5686425" cy="2190750"/>
          </a:xfrm>
          <a:prstGeom prst="rect">
            <a:avLst/>
          </a:prstGeom>
        </p:spPr>
      </p:pic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1060450"/>
            <a:ext cx="7110730" cy="412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PFU{O19LO8ND44A80`GC6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95" y="723900"/>
            <a:ext cx="6496050" cy="516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111250"/>
            <a:ext cx="7505700" cy="2733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9205" y="3982085"/>
            <a:ext cx="8596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JNI下一共涉及到三个角色：C/C++代码、本地方法接口类、Java层中具体业务类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" y="1504950"/>
            <a:ext cx="8486775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使用步骤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VL5@4PP~D{E%UTM%%PHHW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85" y="0"/>
            <a:ext cx="4257040" cy="637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pic>
        <p:nvPicPr>
          <p:cNvPr id="2" name="图片 1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825" y="159194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67480" y="0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加载原理浅析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H{T_G@VJEK4HQPN[E5C]@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15" y="0"/>
            <a:ext cx="6151880" cy="631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VS Kotlin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060450"/>
            <a:ext cx="8382000" cy="2400300"/>
          </a:xfrm>
          <a:prstGeom prst="rect">
            <a:avLst/>
          </a:prstGeom>
        </p:spPr>
      </p:pic>
      <p:pic>
        <p:nvPicPr>
          <p:cNvPr id="9" name="图片 8" descr="LQC6}`8}OWSK_Q)`A~}07@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70" y="3790950"/>
            <a:ext cx="5153025" cy="1752600"/>
          </a:xfrm>
          <a:prstGeom prst="rect">
            <a:avLst/>
          </a:prstGeom>
        </p:spPr>
      </p:pic>
      <p:pic>
        <p:nvPicPr>
          <p:cNvPr id="10" name="图片 9" descr="TCB0_JY({R7BND2W~QNBM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85" y="4267200"/>
            <a:ext cx="5969635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42285" y="-247650"/>
            <a:ext cx="759714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的字段与方法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" y="1270635"/>
            <a:ext cx="553974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访问类的实例字段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/>
              <a:t>访问 Java 类的字段，大致步骤如下：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获取对应字段的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获取具体的字段值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1335" y="3627755"/>
            <a:ext cx="651192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方法调用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/>
              <a:t>JNI 调用 Java 方法和 JNI 访问 Java 字段的步骤也大致相同，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获取对应方法的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调用具体的方法  反射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07568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8780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305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28980" y="1377315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-892810"/>
            <a:ext cx="5307330" cy="9079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 VS GifLib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NS$JG5XJ6IZMT(USPX4A@~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1111250"/>
            <a:ext cx="10057765" cy="2143760"/>
          </a:xfrm>
          <a:prstGeom prst="rect">
            <a:avLst/>
          </a:prstGeom>
        </p:spPr>
      </p:pic>
      <p:pic>
        <p:nvPicPr>
          <p:cNvPr id="11" name="图片 10" descr="6YT01XZNHM_8(93(FL]]KQ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" y="3684905"/>
            <a:ext cx="10058400" cy="2611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TVM7_F21{YG7B43E5(DIQ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1743075"/>
            <a:ext cx="7324725" cy="4295775"/>
          </a:xfrm>
          <a:prstGeom prst="rect">
            <a:avLst/>
          </a:prstGeom>
        </p:spPr>
      </p:pic>
      <p:pic>
        <p:nvPicPr>
          <p:cNvPr id="5" name="图片 4" descr="GQX3[(MVJKDOGXYEQO7Y}N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43075"/>
            <a:ext cx="4105275" cy="3219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0120" y="1374775"/>
            <a:ext cx="1542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LWZ</a:t>
            </a:r>
            <a:r>
              <a:rPr lang="zh-CN" altLang="en-US"/>
              <a:t>压缩算法</a:t>
            </a:r>
            <a:endParaRPr lang="zh-CN" altLang="en-US"/>
          </a:p>
        </p:txBody>
      </p:sp>
      <p:pic>
        <p:nvPicPr>
          <p:cNvPr id="7" name="图片 6" descr="K`ZXI9MLG431_1RZH{I[D9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962525"/>
            <a:ext cx="4876800" cy="10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PF8P$W6QP%L%]H$E`Y)~AM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0615"/>
            <a:ext cx="10058400" cy="5279390"/>
          </a:xfrm>
          <a:prstGeom prst="rect">
            <a:avLst/>
          </a:prstGeom>
        </p:spPr>
      </p:pic>
      <p:pic>
        <p:nvPicPr>
          <p:cNvPr id="5" name="图片 4" descr="JP(F@Q[]C4WKSO7YN5E@)%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2780030"/>
            <a:ext cx="6200775" cy="3609975"/>
          </a:xfrm>
          <a:prstGeom prst="rect">
            <a:avLst/>
          </a:prstGeom>
        </p:spPr>
      </p:pic>
      <p:pic>
        <p:nvPicPr>
          <p:cNvPr id="6" name="图片 5" descr="CV1(`52TL4GLDP5C06Q9F7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113030"/>
            <a:ext cx="6429375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HQZY~Y(~F55C8KAZ({$AY]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405255"/>
            <a:ext cx="1971675" cy="4048125"/>
          </a:xfrm>
          <a:prstGeom prst="rect">
            <a:avLst/>
          </a:prstGeom>
        </p:spPr>
      </p:pic>
      <p:pic>
        <p:nvPicPr>
          <p:cNvPr id="7" name="图片 6" descr="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55" y="1405255"/>
            <a:ext cx="7526655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23.xml><?xml version="1.0" encoding="utf-8"?>
<p:tagLst xmlns:p="http://schemas.openxmlformats.org/presentationml/2006/main">
  <p:tag name="KSO_WM_SLIDE_ITEM_CNT" val="4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KSO_WM_UNIT_TEXTBOXSTYLE_GUID" val="{694f7082-8e2c-4793-a20d-122f6c3d6fef}"/>
</p:tagLst>
</file>

<file path=ppt/tags/tag27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28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29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39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0.0"/>
</p:tagLst>
</file>

<file path=ppt/tags/tag41.xml><?xml version="1.0" encoding="utf-8"?>
<p:tagLst xmlns:p="http://schemas.openxmlformats.org/presentationml/2006/main">
  <p:tag name="PA" val="v4.0.0"/>
</p:tagLst>
</file>

<file path=ppt/tags/tag42.xml><?xml version="1.0" encoding="utf-8"?>
<p:tagLst xmlns:p="http://schemas.openxmlformats.org/presentationml/2006/main">
  <p:tag name="PA" val="v4.0.0"/>
</p:tagLst>
</file>

<file path=ppt/tags/tag43.xml><?xml version="1.0" encoding="utf-8"?>
<p:tagLst xmlns:p="http://schemas.openxmlformats.org/presentationml/2006/main">
  <p:tag name="PA" val="v4.0.0"/>
</p:tagLst>
</file>

<file path=ppt/tags/tag44.xml><?xml version="1.0" encoding="utf-8"?>
<p:tagLst xmlns:p="http://schemas.openxmlformats.org/presentationml/2006/main">
  <p:tag name="PA" val="v4.0.0"/>
</p:tagLst>
</file>

<file path=ppt/tags/tag45.xml><?xml version="1.0" encoding="utf-8"?>
<p:tagLst xmlns:p="http://schemas.openxmlformats.org/presentationml/2006/main">
  <p:tag name="PA" val="v4.0.0"/>
</p:tagLst>
</file>

<file path=ppt/tags/tag46.xml><?xml version="1.0" encoding="utf-8"?>
<p:tagLst xmlns:p="http://schemas.openxmlformats.org/presentationml/2006/main">
  <p:tag name="KSO_WM_DOC_GUID" val="{ebae741e-f6be-4508-b345-b70f422bb642}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1945</Words>
  <Application>WPS 演示</Application>
  <PresentationFormat>宽屏</PresentationFormat>
  <Paragraphs>269</Paragraphs>
  <Slides>38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Calibri</vt:lpstr>
      <vt:lpstr>Yu Gothic UI Light</vt:lpstr>
      <vt:lpstr>Times New Roman</vt:lpstr>
      <vt:lpstr>等线</vt:lpstr>
      <vt:lpstr>黑体</vt:lpstr>
      <vt:lpstr>Arial Unicode MS</vt:lpstr>
      <vt:lpstr>等线 Light</vt:lpstr>
      <vt:lpstr>Wingdings</vt:lpstr>
      <vt:lpstr>Gill Sans</vt:lpstr>
      <vt:lpstr>思源黑体 CN Medium</vt:lpstr>
      <vt:lpstr>Segoe UI</vt:lpstr>
      <vt:lpstr>思源黑体 CN Normal</vt:lpstr>
      <vt:lpstr>WPS-Bullets</vt:lpstr>
      <vt:lpstr>字魂59号-创粗黑</vt:lpstr>
      <vt:lpstr>Segoe Print</vt:lpstr>
      <vt:lpstr>Office 主题​​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5203</cp:revision>
  <dcterms:created xsi:type="dcterms:W3CDTF">2016-08-30T15:34:00Z</dcterms:created>
  <dcterms:modified xsi:type="dcterms:W3CDTF">2020-07-08T06:19:19Z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